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78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/>
          </a:bodyPr>
          <a:lstStyle/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Centru Rășinari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ro-RO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Instalator apă canal– 1 post</a:t>
            </a:r>
            <a:endParaRPr lang="ro-RO" sz="28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acestui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job se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desfasura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cadrul Centru Rășinari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0269.962 int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228600" y="3171127"/>
            <a:ext cx="5210546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calificare in meseria de instalator/</a:t>
            </a:r>
            <a:r>
              <a:rPr lang="ro-RO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lacatus</a:t>
            </a: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mecanic;</a:t>
            </a: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calificare/</a:t>
            </a:r>
            <a:r>
              <a:rPr lang="ro-RO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experienţă</a:t>
            </a: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sudura -constituie avantaj</a:t>
            </a:r>
          </a:p>
          <a:p>
            <a:pPr marL="457200" lvl="1">
              <a:tabLst>
                <a:tab pos="1143000" algn="l"/>
              </a:tabLst>
            </a:pP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 apt pentru munca la </a:t>
            </a:r>
            <a:r>
              <a:rPr lang="ro-RO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inaltime</a:t>
            </a: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 calificări constituie avantaj(sudor, strungar)</a:t>
            </a:r>
          </a:p>
          <a:p>
            <a:pPr marL="0" indent="0">
              <a:buNone/>
            </a:pPr>
            <a:endParaRPr lang="ro-RO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0269.962 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online la adresa de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la </a:t>
            </a:r>
            <a:r>
              <a:rPr lang="ro-RO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sediul </a:t>
            </a:r>
            <a:r>
              <a:rPr lang="ro-RO" sz="18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în</a:t>
            </a:r>
            <a:r>
              <a:rPr lang="ro-RO" sz="1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Sibiu,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familie. Termen depunere: </a:t>
            </a:r>
            <a:r>
              <a:rPr lang="ro-RO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23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.10.2023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962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(int.11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7;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305</Words>
  <Application>Microsoft Office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Times 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Nicoleta Stoica</cp:lastModifiedBy>
  <cp:revision>49</cp:revision>
  <cp:lastPrinted>2023-09-28T06:08:17Z</cp:lastPrinted>
  <dcterms:created xsi:type="dcterms:W3CDTF">2006-08-16T00:00:00Z</dcterms:created>
  <dcterms:modified xsi:type="dcterms:W3CDTF">2023-10-18T07:15:25Z</dcterms:modified>
</cp:coreProperties>
</file>